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96" r:id="rId3"/>
    <p:sldId id="256" r:id="rId4"/>
    <p:sldId id="266" r:id="rId5"/>
    <p:sldId id="298" r:id="rId6"/>
    <p:sldId id="295" r:id="rId7"/>
    <p:sldId id="299" r:id="rId8"/>
    <p:sldId id="297" r:id="rId9"/>
    <p:sldId id="284" r:id="rId10"/>
    <p:sldId id="269" r:id="rId11"/>
    <p:sldId id="268" r:id="rId12"/>
    <p:sldId id="294" r:id="rId13"/>
    <p:sldId id="300" r:id="rId14"/>
    <p:sldId id="257" r:id="rId15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F3F709F9-F87E-42D7-932C-DD1111033A3B}">
          <p14:sldIdLst>
            <p14:sldId id="301"/>
            <p14:sldId id="296"/>
            <p14:sldId id="256"/>
            <p14:sldId id="266"/>
            <p14:sldId id="298"/>
            <p14:sldId id="295"/>
            <p14:sldId id="299"/>
            <p14:sldId id="297"/>
            <p14:sldId id="284"/>
            <p14:sldId id="269"/>
            <p14:sldId id="268"/>
            <p14:sldId id="294"/>
            <p14:sldId id="300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F29C7-8C76-4310-8C88-31C23F3F1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C5F64E-C70B-4F86-A9AF-4DB1C1455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0EAD18-F4A8-4615-904A-8A891FC4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025DB-3752-4EE9-8ED9-658A72D81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FA421-A6DA-4ABF-A85E-6E401C65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9596"/>
      </p:ext>
    </p:extLst>
  </p:cSld>
  <p:clrMapOvr>
    <a:masterClrMapping/>
  </p:clrMapOvr>
  <p:transition spd="med" advClick="0" advTm="3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95CC8-CEC7-4C3A-9F76-0D9E6D9B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1BC9F8-0CBC-459C-9F89-5D22D57B9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8E03B3-B0C1-4D7E-86D0-73545C36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7E0296-842B-4138-B31B-CFAD9C43A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2C87A2-28A2-4572-BE74-981611D5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5151"/>
      </p:ext>
    </p:extLst>
  </p:cSld>
  <p:clrMapOvr>
    <a:masterClrMapping/>
  </p:clrMapOvr>
  <p:transition spd="med" advClick="0" advTm="3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52D1E2-8CC8-4A31-A86F-2F099A04E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7FC4E2-FD50-45F4-8DF8-20ADF3A37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E4D5A3-D082-4A08-905E-A99A9787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470BF-1369-4782-95D8-47154AF9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5666C2-4940-4872-9AA2-1381E0F2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4907"/>
      </p:ext>
    </p:extLst>
  </p:cSld>
  <p:clrMapOvr>
    <a:masterClrMapping/>
  </p:clrMapOvr>
  <p:transition spd="med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0D4EC-F206-4293-8F6D-F7740145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397668-C2C4-491A-871D-0685E70E8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2D72E-FBE4-4E82-BD0B-D93EF46B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0CBBD-0667-4806-B5A7-DB5B00B1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2D4F7-2FC4-4FAB-9866-A4CA5FE7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10783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46580-08EA-4D09-A979-D6AE22C0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1CB97A-82A8-49D1-B48A-D958A4A86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DED044-1EF1-4521-85CA-5BC96CD7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8687C-5C34-46FE-9DB5-5FDC97FD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D51BC-E079-4DDA-B346-1A6C5FF6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813829"/>
      </p:ext>
    </p:extLst>
  </p:cSld>
  <p:clrMapOvr>
    <a:masterClrMapping/>
  </p:clrMapOvr>
  <p:transition spd="med" advClick="0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04FF4-975E-4C88-AB62-B0804382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1924C5-644F-4006-AC94-F56BFA603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D318A-4C70-4023-885A-1D1D0AEE2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9CDA8D-A9F1-4C51-B6D3-6EB694C0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28FC2A-B084-4284-A2A4-EF2157FD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56BA4A-B353-4359-A60B-64382102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94742"/>
      </p:ext>
    </p:extLst>
  </p:cSld>
  <p:clrMapOvr>
    <a:masterClrMapping/>
  </p:clrMapOvr>
  <p:transition spd="med" advClick="0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C4335-C670-4E31-B3CA-EDF10842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6FB75-0753-498A-8E8E-ABF2996E4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1D024-7D7A-4C86-B5AC-3BB6FE495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54C956-8AC0-4E18-B3F6-6CA908EEC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C74FF2-076C-4547-A7D6-F83EB837C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C5D27B-6395-4CC5-A294-152264FF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65B32F-4E5C-431E-85DD-F55E195B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0BD083-EA89-4984-AB6E-7EB7A8FE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43385"/>
      </p:ext>
    </p:extLst>
  </p:cSld>
  <p:clrMapOvr>
    <a:masterClrMapping/>
  </p:clrMapOvr>
  <p:transition spd="med" advClick="0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98A0B-407F-464F-AAB3-BF542BB4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FF6D77-9008-4951-B6C9-568E3D71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4719EB-14F3-4684-9988-7771326B1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4A7FFD-C031-4654-BFB7-B69C185A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50917"/>
      </p:ext>
    </p:extLst>
  </p:cSld>
  <p:clrMapOvr>
    <a:masterClrMapping/>
  </p:clrMapOvr>
  <p:transition spd="med" advClick="0" advTm="3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84830A-BCF5-46A2-B2F5-E3E2E8931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C1ABDD-F0E7-43E1-A1EE-9738CBA0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34BE94-0BBE-420E-BFB7-D2B00108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609803"/>
      </p:ext>
    </p:extLst>
  </p:cSld>
  <p:clrMapOvr>
    <a:masterClrMapping/>
  </p:clrMapOvr>
  <p:transition spd="med" advClick="0" advTm="3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FB029-21C8-4819-AF51-699E1997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CE969D-996F-4DFA-AE84-F173F4105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C2422D-7C1B-45A1-8252-55C519F4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538A5F-0818-4C46-926B-8015CAD3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1304-C577-4B5C-9B50-AE62EDAD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EFAC5-1A99-4452-8C5E-7631664C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52035"/>
      </p:ext>
    </p:extLst>
  </p:cSld>
  <p:clrMapOvr>
    <a:masterClrMapping/>
  </p:clrMapOvr>
  <p:transition spd="med" advClick="0" advTm="3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7959A-FE94-47D2-B183-13CB88FAB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4C9B4D-B6E1-4606-B8B3-99564A140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221BD0-D0A1-418C-B2A1-84CA46569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D21885-D0E5-4308-B94B-65FA63A50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9DFD8-7811-4EC1-A5AD-D697CF3F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3F15F6-8884-461D-8E42-BE4FE3F1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87653"/>
      </p:ext>
    </p:extLst>
  </p:cSld>
  <p:clrMapOvr>
    <a:masterClrMapping/>
  </p:clrMapOvr>
  <p:transition spd="med" advClick="0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2651-EA0C-4ACF-BE2D-C880FCCD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1025BF-22CB-4E3A-A8E8-97FE0FDE7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E3C2E2-1BB1-42AA-9564-11E717CC7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A318A-85B1-41EE-AFD5-177291E8376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B9A73F-0AA6-484A-BECD-BE7D54AC5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92FFF1-0329-4942-8ECF-6FFF0FE6E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08AE9-C20A-4FCF-824D-F3CD4BFF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99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61F589-6FD9-4025-8A9A-5CB0B1EA4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000" y="530811"/>
            <a:ext cx="8092094" cy="5315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EC74B-760D-4523-AA3F-FBFD951D39A5}"/>
              </a:ext>
            </a:extLst>
          </p:cNvPr>
          <p:cNvSpPr txBox="1"/>
          <p:nvPr/>
        </p:nvSpPr>
        <p:spPr>
          <a:xfrm>
            <a:off x="1153551" y="661182"/>
            <a:ext cx="268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Видеоэкскурсия «Торжественная линейка</a:t>
            </a:r>
          </a:p>
        </p:txBody>
      </p:sp>
      <p:pic>
        <p:nvPicPr>
          <p:cNvPr id="3" name="detskie-uchat-v-shkole">
            <a:hlinkClick r:id="" action="ppaction://media"/>
            <a:extLst>
              <a:ext uri="{FF2B5EF4-FFF2-40B4-BE49-F238E27FC236}">
                <a16:creationId xmlns:a16="http://schemas.microsoft.com/office/drawing/2014/main" id="{1EB2B40F-246E-433D-879B-235AE8AB6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detskie-uchat-v-shkole">
            <a:hlinkClick r:id="" action="ppaction://media"/>
            <a:extLst>
              <a:ext uri="{FF2B5EF4-FFF2-40B4-BE49-F238E27FC236}">
                <a16:creationId xmlns:a16="http://schemas.microsoft.com/office/drawing/2014/main" id="{A92577FC-AE1E-4604-8F65-EAC4160E0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49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FF7CFF-B3A3-47A6-8D93-5AC7F41A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0482"/>
            <a:ext cx="5400014" cy="36028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AA47E8-01BB-4658-A17F-C32B5B2E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59" y="2004861"/>
            <a:ext cx="5424525" cy="3602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86A4C0-74EA-447E-BE7C-40646CC6411C}"/>
              </a:ext>
            </a:extLst>
          </p:cNvPr>
          <p:cNvSpPr txBox="1"/>
          <p:nvPr/>
        </p:nvSpPr>
        <p:spPr>
          <a:xfrm>
            <a:off x="695986" y="522181"/>
            <a:ext cx="11036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поздравлениям присоединились глава администрации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«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Бугровское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поселение» Купина И.В. и  глава  МО «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Бугровское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поселение» Моисеева  Е.В.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80692"/>
      </p:ext>
    </p:extLst>
  </p:cSld>
  <p:clrMapOvr>
    <a:masterClrMapping/>
  </p:clrMapOvr>
  <p:transition spd="med" advClick="0" advTm="3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1582AA-D757-46E2-9843-A66B887AB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71" y="927445"/>
            <a:ext cx="5139485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920A4-B551-4396-99ED-C40CB8132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9" t="1494" r="11292" b="9776"/>
          <a:stretch/>
        </p:blipFill>
        <p:spPr>
          <a:xfrm>
            <a:off x="8461828" y="2249714"/>
            <a:ext cx="2641600" cy="3933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6F21A-D165-4695-AC48-6C8E1E23D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583" t="6504" r="36330" b="-1534"/>
          <a:stretch/>
        </p:blipFill>
        <p:spPr>
          <a:xfrm>
            <a:off x="4291021" y="2476155"/>
            <a:ext cx="3907765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E11CD1-F38F-454C-85DC-461B6C7D7E8A}"/>
              </a:ext>
            </a:extLst>
          </p:cNvPr>
          <p:cNvSpPr txBox="1"/>
          <p:nvPr/>
        </p:nvSpPr>
        <p:spPr>
          <a:xfrm>
            <a:off x="3545058" y="464457"/>
            <a:ext cx="807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поздравили ребят старшеклассники и родители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2414431"/>
      </p:ext>
    </p:extLst>
  </p:cSld>
  <p:clrMapOvr>
    <a:masterClrMapping/>
  </p:clrMapOvr>
  <p:transition spd="med" advClick="0" advTm="3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5CE26-2BC7-4B91-A8AE-1E5D7CFBF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03" y="1448972"/>
            <a:ext cx="6372796" cy="4245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3B3BC-B32A-41EC-B1E8-1E2C335F0F3A}"/>
              </a:ext>
            </a:extLst>
          </p:cNvPr>
          <p:cNvSpPr txBox="1"/>
          <p:nvPr/>
        </p:nvSpPr>
        <p:spPr>
          <a:xfrm>
            <a:off x="1826786" y="712544"/>
            <a:ext cx="853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торжественной линейки в классах проводится урок Мира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244BD-FD65-4134-9EFB-7B5D340D9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296797"/>
            <a:ext cx="3638061" cy="48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33740"/>
      </p:ext>
    </p:extLst>
  </p:cSld>
  <p:clrMapOvr>
    <a:masterClrMapping/>
  </p:clrMapOvr>
  <p:transition spd="med" advClick="0" advTm="3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89DD87-89BB-442A-989E-FDBA8DAF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401" y="239150"/>
            <a:ext cx="3171446" cy="4227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9C8038-3BA6-4136-8580-FF0E7084C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199" y="1101955"/>
            <a:ext cx="3491601" cy="465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0AE09-AAB1-44F7-9F0B-168AC627A991}"/>
              </a:ext>
            </a:extLst>
          </p:cNvPr>
          <p:cNvSpPr txBox="1"/>
          <p:nvPr/>
        </p:nvSpPr>
        <p:spPr>
          <a:xfrm>
            <a:off x="450166" y="914400"/>
            <a:ext cx="4404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Заканчивается День знаний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развлечениями для детей</a:t>
            </a:r>
          </a:p>
        </p:txBody>
      </p:sp>
    </p:spTree>
    <p:extLst>
      <p:ext uri="{BB962C8B-B14F-4D97-AF65-F5344CB8AC3E}">
        <p14:creationId xmlns:p14="http://schemas.microsoft.com/office/powerpoint/2010/main" val="2767795939"/>
      </p:ext>
    </p:extLst>
  </p:cSld>
  <p:clrMapOvr>
    <a:masterClrMapping/>
  </p:clrMapOvr>
  <p:transition spd="med" advClick="0" advTm="3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DC790D-E692-4C34-8665-6DFD18AD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350" y="1051266"/>
            <a:ext cx="3017782" cy="40298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743DF3-E5D4-49B4-BD3E-538B0F53F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36" y="2901462"/>
            <a:ext cx="2572512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164605-BB0D-4F51-9836-C223EAD54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733" y="1414097"/>
            <a:ext cx="3023249" cy="40298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CDD84-EA5D-4138-9603-349CF8C2F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025" y="1744394"/>
            <a:ext cx="3216575" cy="4297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F714C1-603F-488A-924A-0FDEE7007A20}"/>
              </a:ext>
            </a:extLst>
          </p:cNvPr>
          <p:cNvSpPr txBox="1"/>
          <p:nvPr/>
        </p:nvSpPr>
        <p:spPr>
          <a:xfrm>
            <a:off x="319315" y="545178"/>
            <a:ext cx="12297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наших первоклассников и желаем им доброй и интересной дороги по странам знаний </a:t>
            </a:r>
          </a:p>
        </p:txBody>
      </p:sp>
    </p:spTree>
    <p:extLst>
      <p:ext uri="{BB962C8B-B14F-4D97-AF65-F5344CB8AC3E}">
        <p14:creationId xmlns:p14="http://schemas.microsoft.com/office/powerpoint/2010/main" val="2229539105"/>
      </p:ext>
    </p:extLst>
  </p:cSld>
  <p:clrMapOvr>
    <a:masterClrMapping/>
  </p:clrMapOvr>
  <p:transition spd="med" advClick="0" advTm="3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D16054-DC2B-4C84-AA8B-9CE1EE07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99" y="0"/>
            <a:ext cx="7103028" cy="473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1B87F-C459-4DDC-BEF5-ADC916CA92B6}"/>
              </a:ext>
            </a:extLst>
          </p:cNvPr>
          <p:cNvSpPr txBox="1"/>
          <p:nvPr/>
        </p:nvSpPr>
        <p:spPr>
          <a:xfrm>
            <a:off x="731520" y="436098"/>
            <a:ext cx="3179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знаний – это праздник для всех учеников школы</a:t>
            </a:r>
          </a:p>
        </p:txBody>
      </p:sp>
    </p:spTree>
    <p:extLst>
      <p:ext uri="{BB962C8B-B14F-4D97-AF65-F5344CB8AC3E}">
        <p14:creationId xmlns:p14="http://schemas.microsoft.com/office/powerpoint/2010/main" val="3864331019"/>
      </p:ext>
    </p:extLst>
  </p:cSld>
  <p:clrMapOvr>
    <a:masterClrMapping/>
  </p:clrMapOvr>
  <p:transition spd="med" advClick="0" advTm="4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9CC0C-20F7-44DE-A23B-D12064E43C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Фотоальбом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6D7E56-5966-48D5-865B-1545423143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Пользователь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9B9C7-16DF-434A-8F87-308C35E0C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t="4513" r="2051" b="16365"/>
          <a:stretch/>
        </p:blipFill>
        <p:spPr>
          <a:xfrm>
            <a:off x="3509380" y="309489"/>
            <a:ext cx="7826837" cy="521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AEA86-3EC2-4997-BAB3-2481245DBBFA}"/>
              </a:ext>
            </a:extLst>
          </p:cNvPr>
          <p:cNvSpPr txBox="1"/>
          <p:nvPr/>
        </p:nvSpPr>
        <p:spPr>
          <a:xfrm>
            <a:off x="703384" y="801858"/>
            <a:ext cx="295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детского сада теперь первоклассники</a:t>
            </a:r>
          </a:p>
        </p:txBody>
      </p:sp>
    </p:spTree>
    <p:extLst>
      <p:ext uri="{BB962C8B-B14F-4D97-AF65-F5344CB8AC3E}">
        <p14:creationId xmlns:p14="http://schemas.microsoft.com/office/powerpoint/2010/main" val="1878637638"/>
      </p:ext>
    </p:extLst>
  </p:cSld>
  <p:clrMapOvr>
    <a:masterClrMapping/>
  </p:clrMapOvr>
  <p:transition spd="med" advClick="0" advTm="3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10901-WA0004">
            <a:extLst>
              <a:ext uri="{FF2B5EF4-FFF2-40B4-BE49-F238E27FC236}">
                <a16:creationId xmlns:a16="http://schemas.microsoft.com/office/drawing/2014/main" id="{9AF9FEFD-F188-46F1-BB14-CD6B7C8B4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53" y="2591113"/>
            <a:ext cx="2780128" cy="37068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4FA3A-0B01-4543-B1D1-48FA7C4A7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1" y="2443401"/>
            <a:ext cx="3002584" cy="40022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5592D6-50AE-4620-AA2F-8A21C407B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549" y="1714500"/>
            <a:ext cx="2572512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D29383-35F9-4553-A732-B9A0A8E33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230" y="1493608"/>
            <a:ext cx="1957649" cy="4070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F8DB0-A17B-4A56-BFAE-EFE3F71E7AA9}"/>
              </a:ext>
            </a:extLst>
          </p:cNvPr>
          <p:cNvSpPr txBox="1"/>
          <p:nvPr/>
        </p:nvSpPr>
        <p:spPr>
          <a:xfrm>
            <a:off x="1885071" y="773723"/>
            <a:ext cx="840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– начало учебного года и все ученики идут в школу</a:t>
            </a:r>
          </a:p>
        </p:txBody>
      </p:sp>
    </p:spTree>
    <p:extLst>
      <p:ext uri="{BB962C8B-B14F-4D97-AF65-F5344CB8AC3E}">
        <p14:creationId xmlns:p14="http://schemas.microsoft.com/office/powerpoint/2010/main" val="999843201"/>
      </p:ext>
    </p:extLst>
  </p:cSld>
  <p:clrMapOvr>
    <a:masterClrMapping/>
  </p:clrMapOvr>
  <p:transition spd="med" advClick="0" advTm="3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9B41B0-B8B5-4598-8D42-1AAFFFC2438B}"/>
              </a:ext>
            </a:extLst>
          </p:cNvPr>
          <p:cNvSpPr txBox="1"/>
          <p:nvPr/>
        </p:nvSpPr>
        <p:spPr>
          <a:xfrm>
            <a:off x="393896" y="773723"/>
            <a:ext cx="1008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стартует с торжественной линейки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045CAE-D01C-4863-AEF1-D04F801C5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50" y="1563746"/>
            <a:ext cx="7244250" cy="45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04140"/>
      </p:ext>
    </p:extLst>
  </p:cSld>
  <p:clrMapOvr>
    <a:masterClrMapping/>
  </p:clrMapOvr>
  <p:transition spd="med" advClick="0" advTm="3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2148E2-8DA0-4856-A4D5-74F213CF7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0B125A-97C9-484C-9556-EA5167EEB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23" y="1213887"/>
            <a:ext cx="6890135" cy="4596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AC209-6A81-4955-8020-A97631677503}"/>
              </a:ext>
            </a:extLst>
          </p:cNvPr>
          <p:cNvSpPr txBox="1"/>
          <p:nvPr/>
        </p:nvSpPr>
        <p:spPr>
          <a:xfrm>
            <a:off x="1167618" y="548640"/>
            <a:ext cx="1126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дети собираются классами вместе с классными руководителями и строятся у школы</a:t>
            </a:r>
          </a:p>
        </p:txBody>
      </p:sp>
    </p:spTree>
    <p:extLst>
      <p:ext uri="{BB962C8B-B14F-4D97-AF65-F5344CB8AC3E}">
        <p14:creationId xmlns:p14="http://schemas.microsoft.com/office/powerpoint/2010/main" val="1009513932"/>
      </p:ext>
    </p:extLst>
  </p:cSld>
  <p:clrMapOvr>
    <a:masterClrMapping/>
  </p:clrMapOvr>
  <p:transition spd="med" advClick="0" advTm="3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5E85A-468E-41B3-AF8E-6AA7A8375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21" y="1748558"/>
            <a:ext cx="7412867" cy="4769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CC90C0-5031-4168-B7E7-8A3780DF6043}"/>
              </a:ext>
            </a:extLst>
          </p:cNvPr>
          <p:cNvSpPr txBox="1"/>
          <p:nvPr/>
        </p:nvSpPr>
        <p:spPr>
          <a:xfrm>
            <a:off x="2025748" y="1097280"/>
            <a:ext cx="537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звуки барабана вносят флаг школы</a:t>
            </a:r>
          </a:p>
        </p:txBody>
      </p:sp>
    </p:spTree>
    <p:extLst>
      <p:ext uri="{BB962C8B-B14F-4D97-AF65-F5344CB8AC3E}">
        <p14:creationId xmlns:p14="http://schemas.microsoft.com/office/powerpoint/2010/main" val="2427039504"/>
      </p:ext>
    </p:extLst>
  </p:cSld>
  <p:clrMapOvr>
    <a:masterClrMapping/>
  </p:clrMapOvr>
  <p:transition spd="med" advClick="0" advTm="3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AEF38-F11B-4775-8046-9C52CCB80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630" y="1392702"/>
            <a:ext cx="4763695" cy="4916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7D2C40-7DA4-4B61-95E9-2FB1D4F929AF}"/>
              </a:ext>
            </a:extLst>
          </p:cNvPr>
          <p:cNvSpPr txBox="1"/>
          <p:nvPr/>
        </p:nvSpPr>
        <p:spPr>
          <a:xfrm>
            <a:off x="1828799" y="787791"/>
            <a:ext cx="780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Линейку начинают с первого звонка</a:t>
            </a:r>
          </a:p>
        </p:txBody>
      </p:sp>
    </p:spTree>
    <p:extLst>
      <p:ext uri="{BB962C8B-B14F-4D97-AF65-F5344CB8AC3E}">
        <p14:creationId xmlns:p14="http://schemas.microsoft.com/office/powerpoint/2010/main" val="1595949799"/>
      </p:ext>
    </p:extLst>
  </p:cSld>
  <p:clrMapOvr>
    <a:masterClrMapping/>
  </p:clrMapOvr>
  <p:transition spd="med" advClick="0" advTm="3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91C02-FE31-4659-969D-96BB08BF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5" r="4745" b="23077"/>
          <a:stretch/>
        </p:blipFill>
        <p:spPr>
          <a:xfrm>
            <a:off x="4768948" y="534571"/>
            <a:ext cx="6316394" cy="5275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1318D-5709-46DC-811C-925D1889268B}"/>
              </a:ext>
            </a:extLst>
          </p:cNvPr>
          <p:cNvSpPr txBox="1"/>
          <p:nvPr/>
        </p:nvSpPr>
        <p:spPr>
          <a:xfrm>
            <a:off x="1026942" y="815926"/>
            <a:ext cx="374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всех учеников поздравляет директор школы</a:t>
            </a:r>
          </a:p>
        </p:txBody>
      </p:sp>
    </p:spTree>
    <p:extLst>
      <p:ext uri="{BB962C8B-B14F-4D97-AF65-F5344CB8AC3E}">
        <p14:creationId xmlns:p14="http://schemas.microsoft.com/office/powerpoint/2010/main" val="2823572073"/>
      </p:ext>
    </p:extLst>
  </p:cSld>
  <p:clrMapOvr>
    <a:masterClrMapping/>
  </p:clrMapOvr>
  <p:transition spd="med" advClick="0" advTm="3000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132</Words>
  <Application>Microsoft Office PowerPoint</Application>
  <PresentationFormat>Широкоэкранный</PresentationFormat>
  <Paragraphs>18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Видео экскурсия торжественная линейка, посвященная Дню знаний Бугровская СОШ</dc:title>
  <dc:creator>Пользователь</dc:creator>
  <cp:lastModifiedBy>Пользователь</cp:lastModifiedBy>
  <cp:revision>8</cp:revision>
  <dcterms:created xsi:type="dcterms:W3CDTF">2021-11-01T07:24:43Z</dcterms:created>
  <dcterms:modified xsi:type="dcterms:W3CDTF">2021-11-01T14:43:53Z</dcterms:modified>
</cp:coreProperties>
</file>